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DE25-1487-4FD8-A8A3-512745022E4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C973-30E8-42D7-AFBD-CC72998E63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513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DE25-1487-4FD8-A8A3-512745022E4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C973-30E8-42D7-AFBD-CC72998E63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412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DE25-1487-4FD8-A8A3-512745022E4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C973-30E8-42D7-AFBD-CC72998E63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1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DE25-1487-4FD8-A8A3-512745022E4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C973-30E8-42D7-AFBD-CC72998E63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75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DE25-1487-4FD8-A8A3-512745022E4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C973-30E8-42D7-AFBD-CC72998E63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539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DE25-1487-4FD8-A8A3-512745022E4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C973-30E8-42D7-AFBD-CC72998E63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97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DE25-1487-4FD8-A8A3-512745022E4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C973-30E8-42D7-AFBD-CC72998E63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874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DE25-1487-4FD8-A8A3-512745022E4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C973-30E8-42D7-AFBD-CC72998E63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865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DE25-1487-4FD8-A8A3-512745022E4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C973-30E8-42D7-AFBD-CC72998E63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776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DE25-1487-4FD8-A8A3-512745022E4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C973-30E8-42D7-AFBD-CC72998E63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916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DE25-1487-4FD8-A8A3-512745022E4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C973-30E8-42D7-AFBD-CC72998E63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050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8DE25-1487-4FD8-A8A3-512745022E4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FC973-30E8-42D7-AFBD-CC72998E63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921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</a:bodyPr>
          <a:lstStyle/>
          <a:p>
            <a:r>
              <a:rPr lang="hr-HR" sz="80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Erasmus Murcia</a:t>
            </a:r>
            <a:endParaRPr lang="hr-HR" sz="8000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304456" cy="625624"/>
          </a:xfrm>
        </p:spPr>
        <p:txBody>
          <a:bodyPr/>
          <a:lstStyle/>
          <a:p>
            <a:r>
              <a:rPr lang="hr-HR" dirty="0" smtClean="0"/>
              <a:t>Antonia Glavan</a:t>
            </a:r>
            <a:endParaRPr lang="hr-HR" dirty="0"/>
          </a:p>
        </p:txBody>
      </p:sp>
      <p:pic>
        <p:nvPicPr>
          <p:cNvPr id="1026" name="Picture 2" descr="C:\Users\Antonia\Desktop\320px-Escudo_de_Murc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26426"/>
            <a:ext cx="1440160" cy="255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609928" cy="1143000"/>
          </a:xfrm>
        </p:spPr>
        <p:txBody>
          <a:bodyPr/>
          <a:lstStyle/>
          <a:p>
            <a:pPr algn="l"/>
            <a:r>
              <a:rPr lang="hr-HR" b="1" dirty="0" smtClean="0">
                <a:solidFill>
                  <a:srgbClr val="C00000"/>
                </a:solidFill>
              </a:rPr>
              <a:t>Gdje je Murcia i kako doći? 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Antonia\Desktop\Murcia\murc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60" y="1628799"/>
            <a:ext cx="9144000" cy="437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art 4"/>
          <p:cNvSpPr/>
          <p:nvPr/>
        </p:nvSpPr>
        <p:spPr>
          <a:xfrm>
            <a:off x="5292080" y="4365104"/>
            <a:ext cx="720080" cy="648072"/>
          </a:xfrm>
          <a:prstGeom prst="hear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8256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</a:rPr>
              <a:t>Gdje tražiti stan?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Antonia\Desktop\Murcia\murcia cen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6" y="1556792"/>
            <a:ext cx="8604448" cy="500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4178813">
            <a:off x="3901067" y="4991204"/>
            <a:ext cx="1197683" cy="622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Tapas...</a:t>
            </a:r>
            <a:endParaRPr lang="hr-HR" b="1" dirty="0"/>
          </a:p>
        </p:txBody>
      </p:sp>
      <p:pic>
        <p:nvPicPr>
          <p:cNvPr id="2051" name="Picture 3" descr="C:\Users\Antonia\Desktop\Murcia\Mercado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59" y="1916832"/>
            <a:ext cx="1636221" cy="7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tonia\Desktop\Murcia\logo_original_color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01" y="2862776"/>
            <a:ext cx="1023194" cy="35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tonia\Desktop\Murcia\El_Corte_Inglé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83313"/>
            <a:ext cx="992781" cy="5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ntonia\Desktop\Murcia\badulakemurc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72" y="4993772"/>
            <a:ext cx="1163278" cy="4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8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0" y="260648"/>
            <a:ext cx="8229600" cy="1143000"/>
          </a:xfrm>
        </p:spPr>
        <p:txBody>
          <a:bodyPr/>
          <a:lstStyle/>
          <a:p>
            <a:pPr algn="l"/>
            <a:r>
              <a:rPr lang="hr-HR" b="1" dirty="0" smtClean="0">
                <a:solidFill>
                  <a:srgbClr val="C00000"/>
                </a:solidFill>
              </a:rPr>
              <a:t>Kako pronaći stan? </a:t>
            </a:r>
            <a:endParaRPr lang="hr-HR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12992"/>
              </p:ext>
            </p:extLst>
          </p:nvPr>
        </p:nvGraphicFramePr>
        <p:xfrm>
          <a:off x="4788024" y="2567765"/>
          <a:ext cx="3970338" cy="228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169"/>
                <a:gridCol w="1985169"/>
              </a:tblGrid>
              <a:tr h="763225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bg1"/>
                          </a:solidFill>
                        </a:rPr>
                        <a:t>Najam</a:t>
                      </a:r>
                      <a:r>
                        <a:rPr lang="hr-HR" b="1" baseline="0" dirty="0" smtClean="0">
                          <a:solidFill>
                            <a:schemeClr val="bg1"/>
                          </a:solidFill>
                        </a:rPr>
                        <a:t> stana</a:t>
                      </a:r>
                      <a:endParaRPr lang="hr-H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bg1"/>
                          </a:solidFill>
                        </a:rPr>
                        <a:t>120€</a:t>
                      </a:r>
                      <a:r>
                        <a:rPr lang="hr-HR" b="1" baseline="0" dirty="0" smtClean="0">
                          <a:solidFill>
                            <a:schemeClr val="bg1"/>
                          </a:solidFill>
                        </a:rPr>
                        <a:t> - 250€</a:t>
                      </a:r>
                      <a:endParaRPr lang="hr-H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63225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Režije</a:t>
                      </a:r>
                      <a:endParaRPr lang="hr-HR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Oko</a:t>
                      </a:r>
                      <a:r>
                        <a:rPr lang="hr-HR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200 € (2mj)</a:t>
                      </a:r>
                      <a:endParaRPr lang="hr-HR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63225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Polog</a:t>
                      </a:r>
                      <a:endParaRPr lang="hr-HR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Iznos stanarine</a:t>
                      </a:r>
                      <a:endParaRPr lang="hr-HR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Antonia\Desktop\Murcia\facebook-ic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6503">
            <a:off x="5204036" y="662595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tonia\Desktop\Murcia\murcia grupa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6" y="3248008"/>
            <a:ext cx="4104456" cy="14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tonia\Desktop\Murcia\murcia grupa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51" y="4857440"/>
            <a:ext cx="4107726" cy="156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ntonia\Desktop\Murcia\murcia grup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7" y="1524145"/>
            <a:ext cx="4104456" cy="14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rgbClr val="C00000"/>
                </a:solidFill>
              </a:rPr>
              <a:t>Kako doći do Murcije? 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Antonia\Desktop\Murcia\logo_vue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55" y="1916832"/>
            <a:ext cx="2160240" cy="221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tonia\Desktop\Murcia\al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441" y="5058041"/>
            <a:ext cx="227479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ntonia\Desktop\Murcia\ryanai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41" y="131573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ntonia\Desktop\Murcia\2000px-Wizz_Air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20888"/>
            <a:ext cx="2197187" cy="9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</a:rPr>
              <a:t>U koje se Erasmus udruge učlaniti?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1658679"/>
            <a:ext cx="3137552" cy="4137323"/>
          </a:xfrm>
        </p:spPr>
        <p:txBody>
          <a:bodyPr>
            <a:noAutofit/>
          </a:bodyPr>
          <a:lstStyle/>
          <a:p>
            <a:r>
              <a:rPr lang="hr-HR" sz="2800" dirty="0" smtClean="0"/>
              <a:t>Jednodnevni izleti na plažu (oba semestra </a:t>
            </a:r>
            <a:r>
              <a:rPr lang="hr-HR" sz="2800" dirty="0" smtClean="0">
                <a:sym typeface="Wingdings" panose="05000000000000000000" pitchFamily="2" charset="2"/>
              </a:rPr>
              <a:t>)</a:t>
            </a:r>
          </a:p>
          <a:p>
            <a:r>
              <a:rPr lang="hr-HR" sz="2800" dirty="0" smtClean="0">
                <a:sym typeface="Wingdings" panose="05000000000000000000" pitchFamily="2" charset="2"/>
              </a:rPr>
              <a:t>Putovanja po Španjolskoj, Portugalu... </a:t>
            </a:r>
          </a:p>
          <a:p>
            <a:r>
              <a:rPr lang="hr-HR" sz="2800" dirty="0" smtClean="0">
                <a:sym typeface="Wingdings" panose="05000000000000000000" pitchFamily="2" charset="2"/>
              </a:rPr>
              <a:t>Erasmus večeri</a:t>
            </a:r>
          </a:p>
          <a:p>
            <a:r>
              <a:rPr lang="hr-HR" sz="2800" dirty="0" smtClean="0">
                <a:sym typeface="Wingdings" panose="05000000000000000000" pitchFamily="2" charset="2"/>
              </a:rPr>
              <a:t>International dinners</a:t>
            </a:r>
          </a:p>
          <a:p>
            <a:pPr marL="0" indent="0" algn="ctr">
              <a:buNone/>
            </a:pPr>
            <a:r>
              <a:rPr lang="hr-HR" sz="2800" dirty="0" smtClean="0">
                <a:sym typeface="Wingdings" panose="05000000000000000000" pitchFamily="2" charset="2"/>
              </a:rPr>
              <a:t>...</a:t>
            </a:r>
            <a:endParaRPr lang="hr-HR" sz="2800" dirty="0"/>
          </a:p>
        </p:txBody>
      </p:sp>
      <p:pic>
        <p:nvPicPr>
          <p:cNvPr id="5122" name="Picture 2" descr="C:\Users\Antonia\Desktop\Murcia\murcia grupa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215377" cy="224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tonia\Desktop\Murcia\esn murc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5215377" cy="217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Users\Antonia\Desktop\Murcia\20150206_155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936" y="1666368"/>
            <a:ext cx="4909053" cy="36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ntonia\Desktop\Murcia\20150206_160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3769" y="3311206"/>
            <a:ext cx="3666157" cy="274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ntonia\Desktop\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9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r>
              <a:rPr lang="hr-HR" sz="66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Hvala na pažnji </a:t>
            </a:r>
            <a:r>
              <a:rPr lang="hr-HR" sz="6600" dirty="0" smtClean="0">
                <a:solidFill>
                  <a:srgbClr val="C00000"/>
                </a:solidFill>
                <a:latin typeface="Berlin Sans FB" panose="020E0602020502020306" pitchFamily="34" charset="0"/>
                <a:sym typeface="Wingdings" panose="05000000000000000000" pitchFamily="2" charset="2"/>
              </a:rPr>
              <a:t> </a:t>
            </a:r>
            <a:endParaRPr lang="hr-HR" sz="6600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7322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3670</TotalTime>
  <Words>74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Erasmus Murcia</vt:lpstr>
      <vt:lpstr>Gdje je Murcia i kako doći? </vt:lpstr>
      <vt:lpstr>Gdje tražiti stan?</vt:lpstr>
      <vt:lpstr>Kako pronaći stan? </vt:lpstr>
      <vt:lpstr>Kako doći do Murcije? </vt:lpstr>
      <vt:lpstr>U koje se Erasmus udruge učlaniti?</vt:lpstr>
      <vt:lpstr>PowerPoint Presentation</vt:lpstr>
      <vt:lpstr>Hvala na pažnji 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Antonia Glavan</dc:creator>
  <cp:lastModifiedBy>Antonia Glavan</cp:lastModifiedBy>
  <cp:revision>12</cp:revision>
  <dcterms:created xsi:type="dcterms:W3CDTF">2016-01-27T21:55:19Z</dcterms:created>
  <dcterms:modified xsi:type="dcterms:W3CDTF">2016-01-31T13:04:56Z</dcterms:modified>
</cp:coreProperties>
</file>